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3" r:id="rId13"/>
    <p:sldId id="260" r:id="rId14"/>
    <p:sldId id="261" r:id="rId15"/>
    <p:sldId id="274" r:id="rId16"/>
    <p:sldId id="25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3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86F814C-E94E-F944-A8A2-5B195E7AB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405269"/>
            <a:ext cx="8791575" cy="1482380"/>
          </a:xfrm>
        </p:spPr>
        <p:txBody>
          <a:bodyPr/>
          <a:lstStyle/>
          <a:p>
            <a:r>
              <a:rPr lang="ru-RU" dirty="0"/>
              <a:t>Презентация проекта «</a:t>
            </a:r>
            <a:r>
              <a:rPr lang="en-US" dirty="0" smtClean="0"/>
              <a:t>EGG_CATCHER</a:t>
            </a:r>
            <a:r>
              <a:rPr lang="ru-RU" dirty="0"/>
              <a:t>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46BCF38-88D0-0F40-A379-9CBE6FA973F6}"/>
              </a:ext>
            </a:extLst>
          </p:cNvPr>
          <p:cNvSpPr txBox="1"/>
          <p:nvPr/>
        </p:nvSpPr>
        <p:spPr>
          <a:xfrm>
            <a:off x="9358520" y="6217793"/>
            <a:ext cx="261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А. Артеменко, Д. Дрокин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768998C-5334-1546-B1EB-FDD194E90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875" b="91500" l="7500" r="89000">
                        <a14:foregroundMark x1="7500" y1="61625" x2="8750" y2="57875"/>
                        <a14:foregroundMark x1="51875" y1="41250" x2="56625" y2="37250"/>
                        <a14:foregroundMark x1="53000" y1="36500" x2="57125" y2="37750"/>
                        <a14:foregroundMark x1="38125" y1="24750" x2="38375" y2="22875"/>
                        <a14:foregroundMark x1="89000" y1="70750" x2="88750" y2="65500"/>
                        <a14:foregroundMark x1="50875" y1="51125" x2="56625" y2="54750"/>
                        <a14:foregroundMark x1="68875" y1="53250" x2="66750" y2="54000"/>
                      </a14:backgroundRemoval>
                    </a14:imgEffect>
                  </a14:imgLayer>
                </a14:imgProps>
              </a:ext>
            </a:extLst>
          </a:blip>
          <a:srcRect t="16115" r="2613"/>
          <a:stretch/>
        </p:blipFill>
        <p:spPr>
          <a:xfrm>
            <a:off x="5654537" y="4452729"/>
            <a:ext cx="3703983" cy="3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6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938A2B4-8080-3244-BF5B-590ACD36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21562"/>
            <a:ext cx="9905998" cy="1478570"/>
          </a:xfrm>
        </p:spPr>
        <p:txBody>
          <a:bodyPr/>
          <a:lstStyle/>
          <a:p>
            <a:r>
              <a:rPr lang="en-US" dirty="0"/>
              <a:t>game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416BC3C-A685-D44E-BC10-DEBD49D009BF}"/>
              </a:ext>
            </a:extLst>
          </p:cNvPr>
          <p:cNvSpPr txBox="1"/>
          <p:nvPr/>
        </p:nvSpPr>
        <p:spPr>
          <a:xfrm>
            <a:off x="8303121" y="1928190"/>
            <a:ext cx="388887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game </a:t>
            </a:r>
            <a:r>
              <a:rPr lang="ru-RU" sz="2200" dirty="0"/>
              <a:t>— это функция, отвечающий за игру. Она нужна для игры в </a:t>
            </a:r>
            <a:r>
              <a:rPr lang="en-US" sz="2200" dirty="0"/>
              <a:t>EGG</a:t>
            </a:r>
            <a:r>
              <a:rPr lang="ru-RU" sz="2200" dirty="0"/>
              <a:t>_</a:t>
            </a:r>
            <a:r>
              <a:rPr lang="en-US" sz="2200" dirty="0"/>
              <a:t>CATCHER</a:t>
            </a:r>
            <a:r>
              <a:rPr lang="ru-RU" sz="2200" dirty="0"/>
              <a:t>.</a:t>
            </a:r>
          </a:p>
          <a:p>
            <a:r>
              <a:rPr lang="en-US" sz="2200" dirty="0"/>
              <a:t>Sprites</a:t>
            </a:r>
            <a:r>
              <a:rPr lang="ru-RU" sz="2200" dirty="0"/>
              <a:t>:</a:t>
            </a:r>
          </a:p>
          <a:p>
            <a:r>
              <a:rPr lang="ru-RU" sz="2200" dirty="0"/>
              <a:t>-Трава</a:t>
            </a:r>
          </a:p>
          <a:p>
            <a:r>
              <a:rPr lang="ru-RU" sz="2200" dirty="0"/>
              <a:t>-Яйца</a:t>
            </a:r>
          </a:p>
          <a:p>
            <a:r>
              <a:rPr lang="ru-RU" sz="2200" dirty="0"/>
              <a:t>-Волк</a:t>
            </a:r>
          </a:p>
          <a:p>
            <a:r>
              <a:rPr lang="ru-RU" sz="2200" dirty="0"/>
              <a:t>-Курятник</a:t>
            </a:r>
          </a:p>
          <a:p>
            <a:r>
              <a:rPr lang="ru-RU" sz="2200" dirty="0"/>
              <a:t>-Сердца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78BCBD3A-A496-334A-A858-D302AF5C8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36" y="1328227"/>
            <a:ext cx="7350485" cy="44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6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7B52626-0452-9749-9B3F-DB31C611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</p:spPr>
        <p:txBody>
          <a:bodyPr/>
          <a:lstStyle/>
          <a:p>
            <a:r>
              <a:rPr lang="ru-RU" dirty="0"/>
              <a:t>Описание технологии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7FE8D49-6E40-CD4B-8463-F2CC86A7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027" y="1123122"/>
            <a:ext cx="9905999" cy="5407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Для создания нашего проекта мы использовали среду разработки </a:t>
            </a:r>
            <a:r>
              <a:rPr lang="en-US" dirty="0"/>
              <a:t>PyCharm</a:t>
            </a:r>
            <a:r>
              <a:rPr lang="ru-RU" dirty="0"/>
              <a:t>. Код состоит из 7-ми основных функций и 1-й вспомогательной (</a:t>
            </a:r>
            <a:r>
              <a:rPr lang="en-US" dirty="0"/>
              <a:t>main</a:t>
            </a:r>
            <a:r>
              <a:rPr lang="ru-RU" dirty="0"/>
              <a:t>.</a:t>
            </a:r>
            <a:r>
              <a:rPr lang="en-US" dirty="0" err="1"/>
              <a:t>py</a:t>
            </a:r>
            <a:r>
              <a:rPr lang="ru-RU" dirty="0"/>
              <a:t>) для запуска программы. Функции: </a:t>
            </a:r>
            <a:r>
              <a:rPr lang="en-US" dirty="0"/>
              <a:t>reg</a:t>
            </a:r>
            <a:r>
              <a:rPr lang="ru-RU" dirty="0"/>
              <a:t>_</a:t>
            </a:r>
            <a:r>
              <a:rPr lang="en-US" dirty="0"/>
              <a:t>rules</a:t>
            </a:r>
            <a:r>
              <a:rPr lang="ru-RU" dirty="0"/>
              <a:t>, </a:t>
            </a:r>
            <a:r>
              <a:rPr lang="en-US" dirty="0"/>
              <a:t>history </a:t>
            </a:r>
            <a:r>
              <a:rPr lang="ru-RU" dirty="0"/>
              <a:t>и </a:t>
            </a:r>
            <a:r>
              <a:rPr lang="en-US" dirty="0"/>
              <a:t>rules</a:t>
            </a:r>
            <a:r>
              <a:rPr lang="ru-RU" dirty="0"/>
              <a:t> – в плане кода не представляют ничего интересного, так как полностью состоят из текста. Однако на функциях </a:t>
            </a:r>
            <a:r>
              <a:rPr lang="en-US" dirty="0"/>
              <a:t>game</a:t>
            </a:r>
            <a:r>
              <a:rPr lang="ru-RU" dirty="0"/>
              <a:t>, </a:t>
            </a:r>
            <a:r>
              <a:rPr lang="en-US" dirty="0"/>
              <a:t>registration</a:t>
            </a:r>
            <a:r>
              <a:rPr lang="ru-RU" dirty="0"/>
              <a:t>, </a:t>
            </a:r>
            <a:r>
              <a:rPr lang="en-US" dirty="0"/>
              <a:t>records </a:t>
            </a:r>
            <a:r>
              <a:rPr lang="ru-RU" dirty="0"/>
              <a:t>и </a:t>
            </a:r>
            <a:r>
              <a:rPr lang="ru-RU" dirty="0" err="1"/>
              <a:t>start</a:t>
            </a:r>
            <a:r>
              <a:rPr lang="ru-RU" dirty="0"/>
              <a:t>_</a:t>
            </a:r>
            <a:r>
              <a:rPr lang="en-US" dirty="0"/>
              <a:t>screen </a:t>
            </a:r>
            <a:r>
              <a:rPr lang="ru-RU" dirty="0"/>
              <a:t>хочется остановиться поподробнее. Фишкой </a:t>
            </a:r>
            <a:r>
              <a:rPr lang="en-US" dirty="0"/>
              <a:t>records</a:t>
            </a:r>
            <a:r>
              <a:rPr lang="ru-RU" dirty="0"/>
              <a:t> является звук фанфар при открытии окна и то, что цвет кубка и надписи зависит от вашего рекорда. Если он большее 199, то цвет кубка и надписи золотой, если больше 99, то серебряный, если меньше 100, то бронзовый. </a:t>
            </a:r>
            <a:r>
              <a:rPr lang="en-US" dirty="0"/>
              <a:t>Registration</a:t>
            </a:r>
            <a:r>
              <a:rPr lang="ru-RU" dirty="0"/>
              <a:t> интересна тем, что в ней появляются ошибки при неправильном формате данных, превышении кол-ва символов или вводе уже зарегистрированного ранее логина или пароля, еще есть возможность удалять символы при помощи клавиши </a:t>
            </a:r>
            <a:r>
              <a:rPr lang="en-US" dirty="0"/>
              <a:t>BACKSPACE</a:t>
            </a:r>
            <a:r>
              <a:rPr lang="ru-RU" dirty="0"/>
              <a:t>. Функция </a:t>
            </a:r>
            <a:r>
              <a:rPr lang="en-US" dirty="0"/>
              <a:t>start</a:t>
            </a:r>
            <a:r>
              <a:rPr lang="ru-RU" dirty="0"/>
              <a:t>_</a:t>
            </a:r>
            <a:r>
              <a:rPr lang="en-US" dirty="0"/>
              <a:t>screen</a:t>
            </a:r>
            <a:r>
              <a:rPr lang="ru-RU" dirty="0"/>
              <a:t> вызывает экран, полностью стилизованный под настоящую игровую консоль, также интересно то, что при наведении на кнопку показывается название того, что откроется при ее нажатии. Нажатие кнопки будет сопровождаться звуком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13810DAE-4DAB-0844-814C-CB6D7D77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186">
            <a:off x="10826294" y="3205238"/>
            <a:ext cx="1093303" cy="109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C96BAAA-AF1C-CE42-A33D-A0AD51F0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43515" y="2088692"/>
            <a:ext cx="2263172" cy="226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3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3B53877-2DB3-1A4D-91D7-1C1CADC5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9574"/>
            <a:ext cx="9905998" cy="1478570"/>
          </a:xfrm>
        </p:spPr>
        <p:txBody>
          <a:bodyPr/>
          <a:lstStyle/>
          <a:p>
            <a:r>
              <a:rPr lang="ru-RU" dirty="0"/>
              <a:t>Продолжение Описание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043E0C2-46CE-FE4E-AB4C-84F35F7D4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370" y="1202636"/>
            <a:ext cx="10306878" cy="5108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Game</a:t>
            </a:r>
            <a:r>
              <a:rPr lang="ru-RU" sz="2000" dirty="0"/>
              <a:t> – это самая интересная функция проекта, так как в ней очень много разнообразных фишек. Начнем по порядку, в ней находится множество различных групп спрайтов, которые отлично взаимодействуют между собой. Ловля яиц, падение яиц на траву сопровождаются различными звуками, также при проигрыше со счетом меньшее 100 воспроизводится грустная музыка и появляется картинка грустного волка, при счете больше или равном 100 волк становится веселым, а вместе с ним и музыка. Скорость яиц постепенно увеличивается, но при этом она имеет лимит, также после появления 15–ого яйца начнут появляться уже два яйца, причем гарантировано в разных местах. Анимация яиц тоже ускоряется и тоже лимитирована, она имеет разное направление в зависимости от места появления яйца. Во время всей игры воспроизводится приятная фоновая музыка, которая прекратится после закрытия этого окна через крестик, а не только через саму программу. Также один из участников нашей команды (Арсений) сам нарисовал часть декораций, например, курятники, кусты, разбитые яйца.</a:t>
            </a:r>
          </a:p>
          <a:p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7603E7A5-9E98-524D-B212-2AB50B7B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408757">
            <a:off x="-264960" y="2688471"/>
            <a:ext cx="1858583" cy="148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41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9E4AAE5-0E18-EA4D-853D-351904DB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ru-RU" dirty="0"/>
              <a:t>База данных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0E694DE-D294-8B4E-B66D-2A2328F80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956" y="2070652"/>
            <a:ext cx="4156144" cy="244171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своем проекте я использовал одну базу данных, состоящую из одной таблицы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920FA095-E14B-5846-8D0F-5B4F9EA9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996" y="1874588"/>
            <a:ext cx="7238975" cy="18028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B2274016-0275-A447-9FED-D28D9F3B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96" y="3960170"/>
            <a:ext cx="7444409" cy="24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55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02AE4B9E-B175-E449-86F3-5BE254A3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9" y="1415145"/>
            <a:ext cx="3330681" cy="4641574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79E0F79A-1EF5-B940-8574-44D1DD13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ru-RU" dirty="0"/>
              <a:t>ВИДЫ экрана рекордов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92C89A7-15B0-7848-84C8-F9281D52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682" y="1415144"/>
            <a:ext cx="3340357" cy="46415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E341CC92-0AFC-F24A-A8A9-57F344A93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051" y="1415144"/>
            <a:ext cx="3336306" cy="46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7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37E77A6C-D87D-E74F-8FC5-ECD1B2D4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ru-RU" dirty="0" smtClean="0"/>
              <a:t>ВИДЫ ЭКРАНОВ ОКОНЧАНИЯ ИГРЫ</a:t>
            </a:r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="" xmlns:a16="http://schemas.microsoft.com/office/drawing/2014/main" id="{01F1A58C-E624-974E-BC7F-AA500B80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44" y="2619972"/>
            <a:ext cx="5868156" cy="3565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C1B8F11C-91AE-1B43-857B-9055FD44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8781"/>
            <a:ext cx="5893941" cy="356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94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4C1156E-A07D-5645-9BE8-9C68E31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963" y="31697"/>
            <a:ext cx="9905998" cy="1478570"/>
          </a:xfrm>
        </p:spPr>
        <p:txBody>
          <a:bodyPr/>
          <a:lstStyle/>
          <a:p>
            <a:r>
              <a:rPr lang="ru-RU" dirty="0"/>
              <a:t>Использованные 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2B66BA4-2384-8A4E-A5EE-CF709EB02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21" y="1977887"/>
            <a:ext cx="3187012" cy="2653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PyGame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en-US" dirty="0" err="1"/>
              <a:t>os</a:t>
            </a:r>
            <a:r>
              <a:rPr lang="ru-RU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sqlite</a:t>
            </a:r>
            <a:r>
              <a:rPr lang="ru-RU" dirty="0"/>
              <a:t>3</a:t>
            </a:r>
          </a:p>
          <a:p>
            <a:pPr marL="0" indent="0">
              <a:buNone/>
            </a:pPr>
            <a:r>
              <a:rPr lang="en-US" dirty="0"/>
              <a:t>sys</a:t>
            </a:r>
          </a:p>
          <a:p>
            <a:pPr marL="0" indent="0">
              <a:buNone/>
            </a:pPr>
            <a:r>
              <a:rPr lang="en-US" dirty="0"/>
              <a:t>random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B98071C6-B5F0-2347-B7CF-46CEF203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52" y="2121973"/>
            <a:ext cx="236543" cy="23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5FDADF8-E8E3-7A49-AE5F-54585048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24" y="3205907"/>
            <a:ext cx="236543" cy="2365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F79997D-E461-DB41-B346-8B6746B3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52" y="2673879"/>
            <a:ext cx="236543" cy="2365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6676DADB-3EC3-6348-9512-51609CAC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24" y="3734803"/>
            <a:ext cx="236543" cy="236543"/>
          </a:xfrm>
          <a:prstGeom prst="rect">
            <a:avLst/>
          </a:prstGeom>
        </p:spPr>
      </p:pic>
      <p:pic>
        <p:nvPicPr>
          <p:cNvPr id="1028" name="Picture 4" descr="Sqlite png images | PNGEgg">
            <a:extLst>
              <a:ext uri="{FF2B5EF4-FFF2-40B4-BE49-F238E27FC236}">
                <a16:creationId xmlns="" xmlns:a16="http://schemas.microsoft.com/office/drawing/2014/main" id="{F9AE12E9-29C6-C840-8B73-4A2390FE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2578" l="10000" r="90000">
                        <a14:foregroundMark x1="69444" y1="8008" x2="69222" y2="12695"/>
                        <a14:foregroundMark x1="53111" y1="79102" x2="58333" y2="80078"/>
                        <a14:foregroundMark x1="52889" y1="83008" x2="56889" y2="84570"/>
                        <a14:foregroundMark x1="63556" y1="11914" x2="65444" y2="10156"/>
                        <a14:foregroundMark x1="66889" y1="6836" x2="69000" y2="6055"/>
                        <a14:foregroundMark x1="69889" y1="6055" x2="71778" y2="8594"/>
                        <a14:foregroundMark x1="53889" y1="86719" x2="55444" y2="92578"/>
                        <a14:backgroundMark x1="63333" y1="7227" x2="64222" y2="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4982">
            <a:off x="4289793" y="1894411"/>
            <a:ext cx="2962437" cy="168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SH Script: Tame Python 2 / Python 3 version conflicts on Linux systems –  hackish, but works! – Linux Lusers">
            <a:extLst>
              <a:ext uri="{FF2B5EF4-FFF2-40B4-BE49-F238E27FC236}">
                <a16:creationId xmlns="" xmlns:a16="http://schemas.microsoft.com/office/drawing/2014/main" id="{D7C859B8-5496-154B-9558-7DD2851C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9238">
            <a:off x="6393072" y="3623875"/>
            <a:ext cx="3978351" cy="172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8CCB5FC-976B-1342-8FE8-6D0BF9231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64883">
            <a:off x="6555955" y="924014"/>
            <a:ext cx="3337206" cy="333720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97D8EF00-DC5B-CC46-8A46-ECCAF07D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51" y="4250085"/>
            <a:ext cx="236543" cy="2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7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B1CD5A3-C563-E746-873E-1F95D9E9F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3562" y="635345"/>
            <a:ext cx="8791575" cy="2387600"/>
          </a:xfrm>
        </p:spPr>
        <p:txBody>
          <a:bodyPr/>
          <a:lstStyle/>
          <a:p>
            <a:r>
              <a:rPr lang="ru-RU" dirty="0"/>
              <a:t>Спасибо за внимание !!!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ED2B0E37-F4D6-8D4F-8A6D-95588B747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9609" l="3711" r="96094">
                        <a14:foregroundMark x1="6819" y1="47461" x2="8008" y2="51367"/>
                        <a14:foregroundMark x1="6537" y1="46535" x2="6819" y2="47461"/>
                        <a14:foregroundMark x1="3906" y1="37891" x2="6032" y2="44875"/>
                        <a14:foregroundMark x1="46484" y1="27539" x2="55078" y2="27539"/>
                        <a14:foregroundMark x1="86523" y1="53125" x2="88281" y2="43359"/>
                        <a14:foregroundMark x1="90430" y1="44922" x2="96289" y2="40625"/>
                        <a14:foregroundMark x1="50391" y1="27148" x2="55078" y2="32422"/>
                        <a14:foregroundMark x1="47070" y1="90430" x2="44922" y2="98047"/>
                        <a14:foregroundMark x1="64453" y1="88086" x2="63867" y2="99609"/>
                        <a14:backgroundMark x1="35742" y1="43750" x2="37500" y2="43359"/>
                        <a14:backgroundMark x1="38086" y1="38867" x2="38086" y2="38867"/>
                        <a14:backgroundMark x1="36719" y1="51367" x2="35742" y2="53125"/>
                        <a14:backgroundMark x1="33203" y1="56836" x2="33203" y2="58789"/>
                        <a14:backgroundMark x1="5469" y1="47461" x2="5469" y2="47461"/>
                        <a14:backgroundMark x1="4883" y1="46680" x2="6445" y2="46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4293" y="2892287"/>
            <a:ext cx="3965713" cy="39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8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8BC0569-DD54-A444-881C-D03293B2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496956"/>
            <a:ext cx="9905998" cy="944218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Описание</a:t>
            </a:r>
            <a:r>
              <a:rPr lang="ru-RU" dirty="0"/>
              <a:t> </a:t>
            </a:r>
            <a:r>
              <a:rPr lang="ru-RU" sz="4000" dirty="0"/>
              <a:t>идеи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4A3C141-40AA-254D-843D-2F837495A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41174"/>
            <a:ext cx="7455935" cy="47983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Сейчас возвращается мода на старые вещи, и мы решили не отставать, поэтому за основу нашего проекта на </a:t>
            </a:r>
            <a:r>
              <a:rPr lang="en-US" dirty="0" err="1"/>
              <a:t>PyGame</a:t>
            </a:r>
            <a:r>
              <a:rPr lang="en-US" dirty="0"/>
              <a:t> </a:t>
            </a:r>
            <a:r>
              <a:rPr lang="ru-RU" dirty="0"/>
              <a:t>мы решили выбрать советскую игру «Ну, погоди!». Смысл этой игры заключается в том, чтобы ловить яйца, падающее с четырех сторон, корзинкой, которую держит волк. Со временем темп игры ускоряется и появляется не одно яйцо, а целых два. За каждое пойманное яйцо игроку будут начисляться очки, за пропущенное отнимаются жизни (всего их три). В игре есть игровое окно, начальный экран, стилизованный под оформление оригинальной электронной игры, окно с рекордами, историческая справка и многое другое.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8F952E4-3A04-CC49-A0CA-C8392B0D4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08" b="96308" l="3185" r="96603">
                        <a14:foregroundMark x1="58386" y1="6462" x2="53503" y2="15385"/>
                        <a14:foregroundMark x1="88110" y1="27385" x2="95754" y2="24923"/>
                        <a14:foregroundMark x1="88535" y1="31385" x2="96815" y2="29231"/>
                        <a14:foregroundMark x1="59660" y1="14154" x2="57325" y2="10000"/>
                        <a14:foregroundMark x1="62208" y1="15385" x2="62208" y2="10462"/>
                        <a14:foregroundMark x1="62845" y1="14154" x2="62420" y2="11385"/>
                        <a14:foregroundMark x1="57962" y1="4615" x2="64756" y2="3692"/>
                        <a14:foregroundMark x1="54352" y1="3538" x2="54777" y2="2308"/>
                        <a14:foregroundMark x1="10828" y1="94462" x2="25265" y2="89692"/>
                        <a14:foregroundMark x1="25265" y1="89692" x2="25902" y2="89077"/>
                        <a14:foregroundMark x1="3397" y1="92769" x2="6369" y2="94462"/>
                        <a14:foregroundMark x1="55839" y1="95846" x2="67516" y2="96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9946" y="1580322"/>
            <a:ext cx="3096880" cy="42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1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CDE12ABF-CA0C-E34E-856A-DCE4792A41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5339">
            <a:off x="7495305" y="1110422"/>
            <a:ext cx="3844290" cy="23114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289E84E-FF0E-2B49-B3B6-50BD0800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ru-RU" dirty="0"/>
              <a:t>Описание реализации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1231F8A-AE7E-C542-9CFE-361BB9D09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143" y="1649574"/>
            <a:ext cx="4766423" cy="4042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В реализации мы использовали 8 основных функций, 7 их них отвечали за новые окна (</a:t>
            </a:r>
            <a:r>
              <a:rPr lang="en-US" sz="2200" dirty="0"/>
              <a:t>Game</a:t>
            </a:r>
            <a:r>
              <a:rPr lang="ru-RU" sz="2200" dirty="0"/>
              <a:t>.</a:t>
            </a:r>
            <a:r>
              <a:rPr lang="en-US" sz="2200" dirty="0" err="1"/>
              <a:t>py</a:t>
            </a:r>
            <a:r>
              <a:rPr lang="ru-RU" sz="2200" dirty="0"/>
              <a:t>, </a:t>
            </a:r>
            <a:r>
              <a:rPr lang="en-US" sz="2200" dirty="0"/>
              <a:t>History</a:t>
            </a:r>
            <a:r>
              <a:rPr lang="ru-RU" sz="2200" dirty="0"/>
              <a:t>.</a:t>
            </a:r>
            <a:r>
              <a:rPr lang="en-US" sz="2200" dirty="0" err="1"/>
              <a:t>py</a:t>
            </a:r>
            <a:r>
              <a:rPr lang="ru-RU" sz="2200" dirty="0"/>
              <a:t>, </a:t>
            </a:r>
            <a:r>
              <a:rPr lang="en-US" sz="2200" dirty="0"/>
              <a:t>Records</a:t>
            </a:r>
            <a:r>
              <a:rPr lang="ru-RU" sz="2200" dirty="0"/>
              <a:t>.</a:t>
            </a:r>
            <a:r>
              <a:rPr lang="en-US" sz="2200" dirty="0" err="1"/>
              <a:t>py</a:t>
            </a:r>
            <a:r>
              <a:rPr lang="ru-RU" sz="2200" dirty="0"/>
              <a:t>, </a:t>
            </a:r>
            <a:r>
              <a:rPr lang="en-US" sz="2200" dirty="0"/>
              <a:t>Reg</a:t>
            </a:r>
            <a:r>
              <a:rPr lang="ru-RU" sz="2200" dirty="0"/>
              <a:t>_</a:t>
            </a:r>
            <a:r>
              <a:rPr lang="en-US" sz="2200" dirty="0"/>
              <a:t>rules</a:t>
            </a:r>
            <a:r>
              <a:rPr lang="ru-RU" sz="2200" dirty="0"/>
              <a:t>.</a:t>
            </a:r>
            <a:r>
              <a:rPr lang="en-US" sz="2200" dirty="0" err="1"/>
              <a:t>py</a:t>
            </a:r>
            <a:r>
              <a:rPr lang="ru-RU" sz="2200" dirty="0"/>
              <a:t>, </a:t>
            </a:r>
            <a:r>
              <a:rPr lang="en-US" sz="2200" dirty="0"/>
              <a:t>Registration</a:t>
            </a:r>
            <a:r>
              <a:rPr lang="ru-RU" sz="2200" dirty="0"/>
              <a:t>.</a:t>
            </a:r>
            <a:r>
              <a:rPr lang="en-US" sz="2200" dirty="0" err="1"/>
              <a:t>py</a:t>
            </a:r>
            <a:r>
              <a:rPr lang="ru-RU" sz="2200" dirty="0"/>
              <a:t>, </a:t>
            </a:r>
            <a:r>
              <a:rPr lang="en-US" sz="2200" dirty="0"/>
              <a:t>Rules</a:t>
            </a:r>
            <a:r>
              <a:rPr lang="ru-RU" sz="2200" dirty="0"/>
              <a:t>.</a:t>
            </a:r>
            <a:r>
              <a:rPr lang="en-US" sz="2200" dirty="0" err="1"/>
              <a:t>py</a:t>
            </a:r>
            <a:r>
              <a:rPr lang="ru-RU" sz="2200" dirty="0"/>
              <a:t>, </a:t>
            </a:r>
            <a:r>
              <a:rPr lang="en-US" sz="2200" dirty="0" err="1"/>
              <a:t>StartScreen</a:t>
            </a:r>
            <a:r>
              <a:rPr lang="ru-RU" sz="2200" dirty="0"/>
              <a:t>.</a:t>
            </a:r>
            <a:r>
              <a:rPr lang="en-US" sz="2200" dirty="0" err="1"/>
              <a:t>py</a:t>
            </a:r>
            <a:r>
              <a:rPr lang="ru-RU" sz="2200" dirty="0"/>
              <a:t>), а одна является специальной функцией для запуска программы (</a:t>
            </a:r>
            <a:r>
              <a:rPr lang="en-US" sz="2200" dirty="0"/>
              <a:t>main</a:t>
            </a:r>
            <a:r>
              <a:rPr lang="ru-RU" sz="2200" dirty="0"/>
              <a:t>.</a:t>
            </a:r>
            <a:r>
              <a:rPr lang="en-US" sz="2200" dirty="0" err="1"/>
              <a:t>py</a:t>
            </a:r>
            <a:r>
              <a:rPr lang="ru-RU" sz="2200" dirty="0"/>
              <a:t>).</a:t>
            </a:r>
          </a:p>
          <a:p>
            <a:endParaRPr lang="ru-RU" dirty="0"/>
          </a:p>
        </p:txBody>
      </p:sp>
      <p:pic>
        <p:nvPicPr>
          <p:cNvPr id="8" name="Рисунок 7" descr="Изображение выглядит как квадрат&#10;&#10;Автоматически созданное описание">
            <a:extLst>
              <a:ext uri="{FF2B5EF4-FFF2-40B4-BE49-F238E27FC236}">
                <a16:creationId xmlns="" xmlns:a16="http://schemas.microsoft.com/office/drawing/2014/main" id="{8C7905BD-7ECF-9C43-8738-246D8FD94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869">
            <a:off x="6964828" y="3556284"/>
            <a:ext cx="4411980" cy="26676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503E711E-E87C-0548-8A3A-F8DC43C1F1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154">
            <a:off x="5784199" y="933469"/>
            <a:ext cx="2181225" cy="3013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F26FD0D9-8A70-E947-94D2-571BD90129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5006">
            <a:off x="5441616" y="2745120"/>
            <a:ext cx="4158615" cy="25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4549579-9C0B-F14B-B0B5-9D4DFC7D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 err="1"/>
              <a:t>Start_screen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A62C20-82E2-0940-BA22-0995532687C7}"/>
              </a:ext>
            </a:extLst>
          </p:cNvPr>
          <p:cNvSpPr txBox="1"/>
          <p:nvPr/>
        </p:nvSpPr>
        <p:spPr>
          <a:xfrm>
            <a:off x="8681830" y="2035159"/>
            <a:ext cx="29966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start</a:t>
            </a:r>
            <a:r>
              <a:rPr lang="ru-RU" sz="2200" dirty="0"/>
              <a:t>_</a:t>
            </a:r>
            <a:r>
              <a:rPr lang="en-US" sz="2200" dirty="0"/>
              <a:t>screen</a:t>
            </a:r>
            <a:r>
              <a:rPr lang="ru-RU" sz="2200" dirty="0"/>
              <a:t> — это функция, отвечающая за начальный экран. Она нужна для выбора дальнейших действий. </a:t>
            </a:r>
          </a:p>
          <a:p>
            <a:r>
              <a:rPr lang="en-US" sz="2200" dirty="0"/>
              <a:t>Sprites</a:t>
            </a:r>
            <a:r>
              <a:rPr lang="ru-RU" sz="2200" dirty="0"/>
              <a:t>:</a:t>
            </a:r>
          </a:p>
          <a:p>
            <a:r>
              <a:rPr lang="ru-RU" sz="2200" dirty="0"/>
              <a:t>-Кнопки</a:t>
            </a:r>
          </a:p>
        </p:txBody>
      </p:sp>
      <p:pic>
        <p:nvPicPr>
          <p:cNvPr id="5" name="Рисунок 4" descr="Изображение выглядит как квадрат&#10;&#10;Автоматически созданное описание">
            <a:extLst>
              <a:ext uri="{FF2B5EF4-FFF2-40B4-BE49-F238E27FC236}">
                <a16:creationId xmlns="" xmlns:a16="http://schemas.microsoft.com/office/drawing/2014/main" id="{92CE4B26-EA85-9240-9B73-A054D6900B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238188"/>
            <a:ext cx="7324441" cy="44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5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8922D70-1375-D241-A1DC-61864670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0549"/>
            <a:ext cx="9905998" cy="1478570"/>
          </a:xfrm>
        </p:spPr>
        <p:txBody>
          <a:bodyPr/>
          <a:lstStyle/>
          <a:p>
            <a:r>
              <a:rPr lang="en-US" dirty="0"/>
              <a:t>rules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3B4513D-EC6F-914B-8F33-6A96D57595B1}"/>
              </a:ext>
            </a:extLst>
          </p:cNvPr>
          <p:cNvSpPr txBox="1"/>
          <p:nvPr/>
        </p:nvSpPr>
        <p:spPr>
          <a:xfrm>
            <a:off x="8752234" y="2125104"/>
            <a:ext cx="290636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rules</a:t>
            </a:r>
            <a:r>
              <a:rPr lang="ru-RU" sz="2200" dirty="0"/>
              <a:t> — это функция, отвечающая за экран правил. Она нужна для объяснения пользователю смысла и правил игры. 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="" xmlns:a16="http://schemas.microsoft.com/office/drawing/2014/main" id="{EBC52A59-51E9-BA41-8059-87589E7BA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2" y="1261638"/>
            <a:ext cx="7437784" cy="4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8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703C37A-2321-9848-A62A-D9D6632E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789"/>
            <a:ext cx="9905998" cy="1478570"/>
          </a:xfrm>
        </p:spPr>
        <p:txBody>
          <a:bodyPr/>
          <a:lstStyle/>
          <a:p>
            <a:r>
              <a:rPr lang="en-US" dirty="0"/>
              <a:t>History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9E1191F-8BDB-904B-AE58-086A4C66606C}"/>
              </a:ext>
            </a:extLst>
          </p:cNvPr>
          <p:cNvSpPr txBox="1"/>
          <p:nvPr/>
        </p:nvSpPr>
        <p:spPr>
          <a:xfrm>
            <a:off x="7303372" y="2064820"/>
            <a:ext cx="310577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history </a:t>
            </a:r>
            <a:r>
              <a:rPr lang="ru-RU" sz="2200" dirty="0"/>
              <a:t>— это функция, отвечающая за историческую справку. Она нужна для большего погружения пользователя в историю игры. 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="" xmlns:a16="http://schemas.microsoft.com/office/drawing/2014/main" id="{5BA5DD50-9B55-9748-979C-D69FB4A3E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04" y="1212630"/>
            <a:ext cx="4657213" cy="48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8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9348520-0E70-B34F-8638-D4B73A60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42" y="125420"/>
            <a:ext cx="9905998" cy="1478570"/>
          </a:xfrm>
        </p:spPr>
        <p:txBody>
          <a:bodyPr/>
          <a:lstStyle/>
          <a:p>
            <a:r>
              <a:rPr lang="en-US" dirty="0"/>
              <a:t>REG_RULES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E229EC6-4F17-B440-8956-1AA5518DCA2A}"/>
              </a:ext>
            </a:extLst>
          </p:cNvPr>
          <p:cNvSpPr txBox="1"/>
          <p:nvPr/>
        </p:nvSpPr>
        <p:spPr>
          <a:xfrm>
            <a:off x="8140147" y="1887213"/>
            <a:ext cx="329979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reg</a:t>
            </a:r>
            <a:r>
              <a:rPr lang="ru-RU" sz="2200" dirty="0"/>
              <a:t>_</a:t>
            </a:r>
            <a:r>
              <a:rPr lang="en-US" sz="2200" dirty="0"/>
              <a:t>rules </a:t>
            </a:r>
            <a:r>
              <a:rPr lang="ru-RU" sz="2200" dirty="0"/>
              <a:t>— это функция, отвечающая за приветствующий экран. Она нужна для объяснения пользователю, зачем нужна регистрация и что делать дальше. 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="" xmlns:a16="http://schemas.microsoft.com/office/drawing/2014/main" id="{41B2D90A-648F-274F-BC51-9A9A63A7A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11" y="1283892"/>
            <a:ext cx="6350188" cy="49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1B91D5-2280-8849-A81A-BC7411210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1805"/>
            <a:ext cx="9905998" cy="1478570"/>
          </a:xfrm>
        </p:spPr>
        <p:txBody>
          <a:bodyPr/>
          <a:lstStyle/>
          <a:p>
            <a:r>
              <a:rPr lang="en-US" dirty="0"/>
              <a:t>RECORDS 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DF0E18-77D5-D54D-AB4E-9B764531C618}"/>
              </a:ext>
            </a:extLst>
          </p:cNvPr>
          <p:cNvSpPr txBox="1"/>
          <p:nvPr/>
        </p:nvSpPr>
        <p:spPr>
          <a:xfrm>
            <a:off x="6387550" y="1838526"/>
            <a:ext cx="395908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records </a:t>
            </a:r>
            <a:r>
              <a:rPr lang="ru-RU" sz="2200" dirty="0"/>
              <a:t>— это функция, отвечающая за экран вывода рекорда, необходимая для отображения лучшего результата пользователя.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24F619B8-6941-8B4B-AD8E-A14E199AC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81" y="1103030"/>
            <a:ext cx="3813071" cy="52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AF74B75-76D6-B843-BC16-ADAFEAC2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1562"/>
            <a:ext cx="9905998" cy="1478570"/>
          </a:xfrm>
        </p:spPr>
        <p:txBody>
          <a:bodyPr/>
          <a:lstStyle/>
          <a:p>
            <a:r>
              <a:rPr lang="en-US" dirty="0"/>
              <a:t>registration  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2B9944F-1BAD-7F46-9EC3-8046EEBEFA55}"/>
              </a:ext>
            </a:extLst>
          </p:cNvPr>
          <p:cNvSpPr txBox="1"/>
          <p:nvPr/>
        </p:nvSpPr>
        <p:spPr>
          <a:xfrm>
            <a:off x="7178537" y="1897150"/>
            <a:ext cx="437073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registration </a:t>
            </a:r>
            <a:r>
              <a:rPr lang="ru-RU" sz="2200" dirty="0"/>
              <a:t>— это функция, отвечающий за экран регистрации. Она нужна для занесения данных пользователя в систему. 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E232526-E9CC-DF40-8B26-188D66AF4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34" y="1600131"/>
            <a:ext cx="6033794" cy="36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36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231</TotalTime>
  <Words>753</Words>
  <Application>Microsoft Office PowerPoint</Application>
  <PresentationFormat>Широкоэкранный</PresentationFormat>
  <Paragraphs>43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Times New Roman</vt:lpstr>
      <vt:lpstr>Trebuchet MS</vt:lpstr>
      <vt:lpstr>Tw Cen MT</vt:lpstr>
      <vt:lpstr>Контур</vt:lpstr>
      <vt:lpstr>Презентация проекта «EGG_CATCHER»</vt:lpstr>
      <vt:lpstr>Описание идеи </vt:lpstr>
      <vt:lpstr>Описание реализации </vt:lpstr>
      <vt:lpstr>Start_screen </vt:lpstr>
      <vt:lpstr>rules</vt:lpstr>
      <vt:lpstr>History</vt:lpstr>
      <vt:lpstr>REG_RULES</vt:lpstr>
      <vt:lpstr>RECORDS </vt:lpstr>
      <vt:lpstr>registration  </vt:lpstr>
      <vt:lpstr>game </vt:lpstr>
      <vt:lpstr>Описание технологии </vt:lpstr>
      <vt:lpstr>Продолжение Описание технологии</vt:lpstr>
      <vt:lpstr>База данных </vt:lpstr>
      <vt:lpstr>ВИДЫ экрана рекордов </vt:lpstr>
      <vt:lpstr>ВИДЫ ЭКРАНОВ ОКОНЧАНИЯ ИГРЫ</vt:lpstr>
      <vt:lpstr>Использованные библиотеки</vt:lpstr>
      <vt:lpstr>Спасибо за внимание 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проекта «Проектировщик»</dc:title>
  <dc:creator>Артеменко Наталья Викторовна</dc:creator>
  <cp:lastModifiedBy>galo4ka</cp:lastModifiedBy>
  <cp:revision>8</cp:revision>
  <dcterms:created xsi:type="dcterms:W3CDTF">2021-11-10T14:58:32Z</dcterms:created>
  <dcterms:modified xsi:type="dcterms:W3CDTF">2022-01-21T18:47:25Z</dcterms:modified>
</cp:coreProperties>
</file>